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theme/theme3.xml" Type="http://schemas.openxmlformats.org/officeDocument/2006/relationships/theme" Id="rId1"/><Relationship Target="slides/slide5.xml" Type="http://schemas.openxmlformats.org/officeDocument/2006/relationships/slide" Id="rId10"/><Relationship Target="slideMasters/slideMaster1.xml" Type="http://schemas.openxmlformats.org/officeDocument/2006/relationships/slideMaster" Id="rId4"/><Relationship Target="slides/slide6.xml" Type="http://schemas.openxmlformats.org/officeDocument/2006/relationships/slide" Id="rId11"/><Relationship Target="tableStyles.xml" Type="http://schemas.openxmlformats.org/officeDocument/2006/relationships/tableStyles" Id="rId3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5" name="Shape 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" name="Shape 4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4" name="Shape 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5" name="Shape 5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1" name="Shape 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9" name="Shape 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y="1583342" x="685800"/>
            <a:ext cy="1159856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y="2840053" x="685800"/>
            <a:ext cy="784737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y="1200150" x="457200"/>
            <a:ext cy="372568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6" name="Shape 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y="1200150" x="457200"/>
            <a:ext cy="3725680" cx="3994525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y="1200150" x="4692273"/>
            <a:ext cy="3725680" cx="3994525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4" name="Shape 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" name="Shape 25"/>
          <p:cNvSpPr txBox="1"/>
          <p:nvPr>
            <p:ph idx="1" type="body"/>
          </p:nvPr>
        </p:nvSpPr>
        <p:spPr>
          <a:xfrm>
            <a:off y="4406309" x="457200"/>
            <a:ext cy="51952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8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y="4749850" x="8556791"/>
            <a:ext cy="393524" cx="5486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" name="Shape 30"/>
          <p:cNvSpPr txBox="1"/>
          <p:nvPr>
            <p:ph type="ctrTitle"/>
          </p:nvPr>
        </p:nvSpPr>
        <p:spPr>
          <a:xfrm>
            <a:off y="1404819" x="676600"/>
            <a:ext cy="3986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1400" lang="en"/>
              <a:t>ШАГ 1: вверху нажать кнопку «ЗАРЕГИСТРИРОВАТЬСЯ».</a:t>
            </a:r>
          </a:p>
        </p:txBody>
      </p:sp>
      <p:sp>
        <p:nvSpPr>
          <p:cNvPr id="31" name="Shape 31"/>
          <p:cNvSpPr txBox="1"/>
          <p:nvPr/>
        </p:nvSpPr>
        <p:spPr>
          <a:xfrm>
            <a:off y="156422" x="685800"/>
            <a:ext cy="717299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ИНСТРУКЦИЯ</a:t>
            </a:r>
          </a:p>
          <a:p>
            <a:pPr algn="r" rtl="0" lvl="0">
              <a:spcBef>
                <a:spcPts val="0"/>
              </a:spcBef>
              <a:buNone/>
            </a:pPr>
            <a:r>
              <a:rPr b="1"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Регистрация </a:t>
            </a:r>
            <a:r>
              <a:rPr b="1" lang="en">
                <a:latin typeface="Calibri"/>
                <a:ea typeface="Calibri"/>
                <a:cs typeface="Calibri"/>
                <a:sym typeface="Calibri"/>
              </a:rPr>
              <a:t>покупателя</a:t>
            </a:r>
          </a:p>
        </p:txBody>
      </p:sp>
      <p:cxnSp>
        <p:nvCxnSpPr>
          <p:cNvPr id="32" name="Shape 32"/>
          <p:cNvCxnSpPr/>
          <p:nvPr/>
        </p:nvCxnSpPr>
        <p:spPr>
          <a:xfrm rot="10800000" flipH="1">
            <a:off y="829549" x="188050"/>
            <a:ext cy="11100" cx="8749500"/>
          </a:xfrm>
          <a:prstGeom prst="straightConnector1">
            <a:avLst/>
          </a:prstGeom>
          <a:noFill/>
          <a:ln w="19050" cap="flat">
            <a:solidFill>
              <a:srgbClr val="666666"/>
            </a:solidFill>
            <a:prstDash val="solid"/>
            <a:round/>
            <a:headEnd w="lg" len="lg" type="none"/>
            <a:tailEnd w="lg" len="lg" type="none"/>
          </a:ln>
        </p:spPr>
      </p:cxnSp>
      <p:pic>
        <p:nvPicPr>
          <p:cNvPr id="33" name="Shape 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709750" x="1962350"/>
            <a:ext cy="2158700" cx="52008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4" name="Shape 34"/>
          <p:cNvCxnSpPr/>
          <p:nvPr/>
        </p:nvCxnSpPr>
        <p:spPr>
          <a:xfrm>
            <a:off y="1796325" x="5132350"/>
            <a:ext cy="825600" cx="0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w="lg" len="lg" type="none"/>
            <a:tailEnd w="lg" len="lg" type="triangle"/>
          </a:ln>
        </p:spPr>
      </p:cxn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t/>
            </a:r>
            <a:endParaRPr b="1" sz="1400"/>
          </a:p>
          <a:p>
            <a:pPr rtl="0">
              <a:spcBef>
                <a:spcPts val="0"/>
              </a:spcBef>
              <a:buNone/>
            </a:pPr>
            <a:r>
              <a:rPr b="1" sz="1400" lang="en"/>
              <a:t>ШАГ 2: 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rtl="0">
              <a:spcBef>
                <a:spcPts val="0"/>
              </a:spcBef>
              <a:buNone/>
            </a:pPr>
            <a:r>
              <a:rPr sz="1400" lang="en"/>
              <a:t>Далее, необходимо выбрать и </a:t>
            </a:r>
          </a:p>
          <a:p>
            <a:pPr rtl="0">
              <a:spcBef>
                <a:spcPts val="0"/>
              </a:spcBef>
              <a:buNone/>
            </a:pPr>
            <a:r>
              <a:rPr sz="1400" lang="en"/>
              <a:t>нажать кнопку «Я ПОКУПАТЕЛЬ» </a:t>
            </a:r>
          </a:p>
          <a:p>
            <a:pPr rtl="0">
              <a:spcBef>
                <a:spcPts val="0"/>
              </a:spcBef>
              <a:buNone/>
            </a:pPr>
            <a:r>
              <a:rPr sz="1400" lang="en"/>
              <a:t>или </a:t>
            </a:r>
          </a:p>
          <a:p>
            <a:pPr rtl="0">
              <a:spcBef>
                <a:spcPts val="0"/>
              </a:spcBef>
              <a:buNone/>
            </a:pPr>
            <a:r>
              <a:rPr sz="1400" lang="en"/>
              <a:t>«Я ПОКУПАТЕЛЬ (компания)». </a:t>
            </a:r>
          </a:p>
          <a:p>
            <a:pPr rtl="0">
              <a:spcBef>
                <a:spcPts val="0"/>
              </a:spcBef>
              <a:buNone/>
            </a:pPr>
            <a:r>
              <a:rPr sz="1400" lang="en"/>
              <a:t>Алгоритм регистрации </a:t>
            </a:r>
          </a:p>
          <a:p>
            <a:pPr rtl="0">
              <a:spcBef>
                <a:spcPts val="0"/>
              </a:spcBef>
              <a:buNone/>
            </a:pPr>
            <a:r>
              <a:rPr sz="1400" lang="en"/>
              <a:t>одинаковый, различия </a:t>
            </a:r>
          </a:p>
          <a:p>
            <a:pPr rtl="0">
              <a:spcBef>
                <a:spcPts val="0"/>
              </a:spcBef>
              <a:buNone/>
            </a:pPr>
            <a:r>
              <a:rPr sz="1400" lang="en"/>
              <a:t>составляют поля </a:t>
            </a:r>
          </a:p>
          <a:p>
            <a:pPr>
              <a:spcBef>
                <a:spcPts val="0"/>
              </a:spcBef>
              <a:buNone/>
            </a:pPr>
            <a:r>
              <a:rPr sz="1400" lang="en"/>
              <a:t>для «КОМПАНИЙ».</a:t>
            </a:r>
          </a:p>
        </p:txBody>
      </p:sp>
      <p:sp>
        <p:nvSpPr>
          <p:cNvPr id="40" name="Shape 40"/>
          <p:cNvSpPr txBox="1"/>
          <p:nvPr/>
        </p:nvSpPr>
        <p:spPr>
          <a:xfrm>
            <a:off y="156422" x="685800"/>
            <a:ext cy="717299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ИНСТРУКЦИЯ</a:t>
            </a:r>
          </a:p>
          <a:p>
            <a:pPr algn="r" rtl="0" lvl="0">
              <a:spcBef>
                <a:spcPts val="0"/>
              </a:spcBef>
              <a:buNone/>
            </a:pPr>
            <a:r>
              <a:rPr b="1"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Регистрация </a:t>
            </a:r>
            <a:r>
              <a:rPr b="1" lang="en">
                <a:latin typeface="Calibri"/>
                <a:ea typeface="Calibri"/>
                <a:cs typeface="Calibri"/>
                <a:sym typeface="Calibri"/>
              </a:rPr>
              <a:t>покупателя</a:t>
            </a:r>
          </a:p>
        </p:txBody>
      </p:sp>
      <p:cxnSp>
        <p:nvCxnSpPr>
          <p:cNvPr id="41" name="Shape 41"/>
          <p:cNvCxnSpPr/>
          <p:nvPr/>
        </p:nvCxnSpPr>
        <p:spPr>
          <a:xfrm rot="10800000" flipH="1">
            <a:off y="829549" x="188050"/>
            <a:ext cy="11100" cx="8749500"/>
          </a:xfrm>
          <a:prstGeom prst="straightConnector1">
            <a:avLst/>
          </a:prstGeom>
          <a:noFill/>
          <a:ln w="19050" cap="flat">
            <a:solidFill>
              <a:srgbClr val="666666"/>
            </a:solidFill>
            <a:prstDash val="solid"/>
            <a:round/>
            <a:headEnd w="lg" len="lg" type="none"/>
            <a:tailEnd w="lg" len="lg" type="none"/>
          </a:ln>
        </p:spPr>
      </p:cxnSp>
      <p:pic>
        <p:nvPicPr>
          <p:cNvPr id="42" name="Shape 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325334" x="3797773"/>
            <a:ext cy="2092990" cx="48890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3" name="Shape 43"/>
          <p:cNvCxnSpPr/>
          <p:nvPr/>
        </p:nvCxnSpPr>
        <p:spPr>
          <a:xfrm flipH="1">
            <a:off y="1383500" x="5388824"/>
            <a:ext cy="1584599" cx="323700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44" name="Shape 44"/>
          <p:cNvCxnSpPr/>
          <p:nvPr/>
        </p:nvCxnSpPr>
        <p:spPr>
          <a:xfrm>
            <a:off y="1394650" x="5723675"/>
            <a:ext cy="1562099" cx="457500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w="lg" len="lg" type="none"/>
            <a:tailEnd w="lg" len="lg" type="triangle"/>
          </a:ln>
        </p:spPr>
      </p:cxn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" name="Shape 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" name="Shape 4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sz="1400" lang="en"/>
              <a:t>ШАГ 3: 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rtl="0">
              <a:spcBef>
                <a:spcPts val="0"/>
              </a:spcBef>
              <a:buNone/>
            </a:pPr>
            <a:r>
              <a:rPr sz="1400" lang="en"/>
              <a:t>Далее нужно пройти регистрацию, </a:t>
            </a:r>
          </a:p>
          <a:p>
            <a:pPr rtl="0">
              <a:spcBef>
                <a:spcPts val="0"/>
              </a:spcBef>
              <a:buNone/>
            </a:pPr>
            <a:r>
              <a:rPr sz="1400" lang="en"/>
              <a:t>заполнив все поля.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rtl="0" lvl="0">
              <a:spcBef>
                <a:spcPts val="0"/>
              </a:spcBef>
              <a:buNone/>
            </a:pPr>
            <a:r>
              <a:rPr sz="1400" lang="en"/>
              <a:t>(поля обозначенные значком* - являются 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обязательными для заполнения).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Нажмите </a:t>
            </a:r>
            <a:r>
              <a:rPr b="1" sz="1400" lang="en"/>
              <a:t>«ЗАРЕГИСТРИРОВАТЬСЯ»</a:t>
            </a:r>
            <a:r>
              <a:rPr sz="1400" lang="en"/>
              <a:t>.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sz="1400"/>
          </a:p>
        </p:txBody>
      </p:sp>
      <p:sp>
        <p:nvSpPr>
          <p:cNvPr id="50" name="Shape 50"/>
          <p:cNvSpPr txBox="1"/>
          <p:nvPr/>
        </p:nvSpPr>
        <p:spPr>
          <a:xfrm>
            <a:off y="156422" x="685800"/>
            <a:ext cy="717299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ИНСТРУКЦИЯ</a:t>
            </a:r>
          </a:p>
          <a:p>
            <a:pPr algn="r" rtl="0" lvl="0">
              <a:spcBef>
                <a:spcPts val="0"/>
              </a:spcBef>
              <a:buNone/>
            </a:pPr>
            <a:r>
              <a:rPr b="1"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Регистрация </a:t>
            </a:r>
            <a:r>
              <a:rPr b="1" lang="en">
                <a:latin typeface="Calibri"/>
                <a:ea typeface="Calibri"/>
                <a:cs typeface="Calibri"/>
                <a:sym typeface="Calibri"/>
              </a:rPr>
              <a:t>покупателя</a:t>
            </a:r>
          </a:p>
        </p:txBody>
      </p:sp>
      <p:cxnSp>
        <p:nvCxnSpPr>
          <p:cNvPr id="51" name="Shape 51"/>
          <p:cNvCxnSpPr/>
          <p:nvPr/>
        </p:nvCxnSpPr>
        <p:spPr>
          <a:xfrm rot="10800000" flipH="1">
            <a:off y="829549" x="188050"/>
            <a:ext cy="11100" cx="8749500"/>
          </a:xfrm>
          <a:prstGeom prst="straightConnector1">
            <a:avLst/>
          </a:prstGeom>
          <a:noFill/>
          <a:ln w="19050" cap="flat">
            <a:solidFill>
              <a:srgbClr val="666666"/>
            </a:solidFill>
            <a:prstDash val="solid"/>
            <a:round/>
            <a:headEnd w="lg" len="lg" type="none"/>
            <a:tailEnd w="lg" len="lg" type="none"/>
          </a:ln>
        </p:spPr>
      </p:cxnSp>
      <p:pic>
        <p:nvPicPr>
          <p:cNvPr id="52" name="Shape 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200149" x="4289850"/>
            <a:ext cy="3377626" cx="439694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3" name="Shape 53"/>
          <p:cNvCxnSpPr/>
          <p:nvPr/>
        </p:nvCxnSpPr>
        <p:spPr>
          <a:xfrm>
            <a:off y="3860425" x="4016625"/>
            <a:ext cy="11100" cx="926099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w="lg" len="lg" type="none"/>
            <a:tailEnd w="lg" len="lg" type="triangle"/>
          </a:ln>
        </p:spPr>
      </p:cxn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b="1" sz="1400" lang="en"/>
              <a:t>ШАГ 4: 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rtl="0" lvl="0">
              <a:spcBef>
                <a:spcPts val="0"/>
              </a:spcBef>
              <a:buNone/>
            </a:pPr>
            <a:r>
              <a:rPr sz="1400" lang="en"/>
              <a:t>Вы нажали «ЗАРЕГИСТРИРОВАТЬСЯ». 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На указанный Вами при регистрации e-mail будет отправлено письмо с подтверждением, что Ваши данные приняты.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Если регистрация прошла успешно, в течение двух часов на Ваш e-mail будет отправлен Агентский договор в области электронной коммерции (для покупателей - компаний), либо подтверждающее письмо о регистрации (для покупателей - частных лиц).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sz="1400"/>
          </a:p>
        </p:txBody>
      </p:sp>
      <p:cxnSp>
        <p:nvCxnSpPr>
          <p:cNvPr id="59" name="Shape 59"/>
          <p:cNvCxnSpPr/>
          <p:nvPr/>
        </p:nvCxnSpPr>
        <p:spPr>
          <a:xfrm rot="10800000" flipH="1">
            <a:off y="829549" x="188050"/>
            <a:ext cy="11100" cx="8749500"/>
          </a:xfrm>
          <a:prstGeom prst="straightConnector1">
            <a:avLst/>
          </a:prstGeom>
          <a:noFill/>
          <a:ln w="19050" cap="flat">
            <a:solidFill>
              <a:srgbClr val="666666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60" name="Shape 60"/>
          <p:cNvSpPr txBox="1"/>
          <p:nvPr/>
        </p:nvSpPr>
        <p:spPr>
          <a:xfrm>
            <a:off y="156422" x="685800"/>
            <a:ext cy="717299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ИНСТРУКЦИЯ</a:t>
            </a:r>
          </a:p>
          <a:p>
            <a:pPr algn="r" rtl="0" lvl="0">
              <a:spcBef>
                <a:spcPts val="0"/>
              </a:spcBef>
              <a:buNone/>
            </a:pPr>
            <a:r>
              <a:rPr b="1"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Регистрация </a:t>
            </a:r>
            <a:r>
              <a:rPr b="1" lang="en">
                <a:latin typeface="Calibri"/>
                <a:ea typeface="Calibri"/>
                <a:cs typeface="Calibri"/>
                <a:sym typeface="Calibri"/>
              </a:rPr>
              <a:t>покупателя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5" name="Shape 6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rtl="0" lvl="0">
              <a:spcBef>
                <a:spcPts val="0"/>
              </a:spcBef>
              <a:buNone/>
            </a:pPr>
            <a:r>
              <a:rPr sz="1400" lang="en"/>
              <a:t>Далее Вы можете «войти» </a:t>
            </a:r>
          </a:p>
          <a:p>
            <a:pPr rtl="0" lvl="0">
              <a:spcBef>
                <a:spcPts val="0"/>
              </a:spcBef>
              <a:buNone/>
            </a:pPr>
            <a:r>
              <a:rPr sz="1400" lang="en"/>
              <a:t>в свой личный профайл 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(для компании/ либо для частных лиц).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rtl="0" lvl="0">
              <a:spcBef>
                <a:spcPts val="0"/>
              </a:spcBef>
              <a:buNone/>
            </a:pPr>
            <a:r>
              <a:rPr sz="1400" lang="en"/>
              <a:t>Для этого нужно нажать </a:t>
            </a:r>
          </a:p>
          <a:p>
            <a:pPr rtl="0" lvl="0">
              <a:spcBef>
                <a:spcPts val="0"/>
              </a:spcBef>
              <a:buNone/>
            </a:pPr>
            <a:r>
              <a:rPr sz="1400" lang="en"/>
              <a:t>кнопку «ВОЙТИ» на главной странице: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400"/>
          </a:p>
          <a:p>
            <a:pPr>
              <a:spcBef>
                <a:spcPts val="0"/>
              </a:spcBef>
              <a:buNone/>
            </a:pPr>
            <a:r>
              <a:t/>
            </a:r>
            <a:endParaRPr sz="1400"/>
          </a:p>
        </p:txBody>
      </p:sp>
      <p:sp>
        <p:nvSpPr>
          <p:cNvPr id="66" name="Shape 66"/>
          <p:cNvSpPr txBox="1"/>
          <p:nvPr/>
        </p:nvSpPr>
        <p:spPr>
          <a:xfrm>
            <a:off y="156422" x="685800"/>
            <a:ext cy="717299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ИНСТРУКЦИЯ</a:t>
            </a:r>
          </a:p>
          <a:p>
            <a:pPr algn="r" rtl="0" lvl="0">
              <a:spcBef>
                <a:spcPts val="0"/>
              </a:spcBef>
              <a:buNone/>
            </a:pPr>
            <a:r>
              <a:rPr b="1"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Регистрация </a:t>
            </a:r>
            <a:r>
              <a:rPr b="1" lang="en">
                <a:latin typeface="Calibri"/>
                <a:ea typeface="Calibri"/>
                <a:cs typeface="Calibri"/>
                <a:sym typeface="Calibri"/>
              </a:rPr>
              <a:t>покупателя</a:t>
            </a:r>
          </a:p>
        </p:txBody>
      </p:sp>
      <p:cxnSp>
        <p:nvCxnSpPr>
          <p:cNvPr id="67" name="Shape 67"/>
          <p:cNvCxnSpPr/>
          <p:nvPr/>
        </p:nvCxnSpPr>
        <p:spPr>
          <a:xfrm rot="10800000" flipH="1">
            <a:off y="829549" x="188050"/>
            <a:ext cy="11100" cx="8749500"/>
          </a:xfrm>
          <a:prstGeom prst="straightConnector1">
            <a:avLst/>
          </a:prstGeom>
          <a:noFill/>
          <a:ln w="19050" cap="flat">
            <a:solidFill>
              <a:srgbClr val="666666"/>
            </a:solidFill>
            <a:prstDash val="solid"/>
            <a:round/>
            <a:headEnd w="lg" len="lg" type="none"/>
            <a:tailEnd w="lg" len="lg" type="none"/>
          </a:ln>
        </p:spPr>
      </p:cxnSp>
      <p:pic>
        <p:nvPicPr>
          <p:cNvPr id="68" name="Shape 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317574" x="4460874"/>
            <a:ext cy="2303024" cx="422592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9" name="Shape 69"/>
          <p:cNvCxnSpPr/>
          <p:nvPr/>
        </p:nvCxnSpPr>
        <p:spPr>
          <a:xfrm>
            <a:off y="1338875" x="6381950"/>
            <a:ext cy="803400" cx="11100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w="lg" len="lg" type="none"/>
            <a:tailEnd w="lg" len="lg" type="triangle"/>
          </a:ln>
        </p:spPr>
      </p:cxn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b="1" sz="1400" lang="en"/>
              <a:t>ШАГ 5: 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rtl="0" lvl="0">
              <a:spcBef>
                <a:spcPts val="0"/>
              </a:spcBef>
              <a:buNone/>
            </a:pPr>
            <a:r>
              <a:rPr sz="1400" lang="en"/>
              <a:t>Появится окно. 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Нажмите «Я ПОКУПАТЕЛЬ»: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rtl="0" lvl="0">
              <a:spcBef>
                <a:spcPts val="0"/>
              </a:spcBef>
              <a:buNone/>
            </a:pPr>
            <a:r>
              <a:rPr sz="1400" lang="en"/>
              <a:t>Вам необходимо ввести 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свой e-mail и пароль.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rtl="0"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/>
              <a:t>Далее нажмите «ВОЙТИ».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>
              <a:spcBef>
                <a:spcPts val="0"/>
              </a:spcBef>
              <a:buNone/>
            </a:pPr>
            <a:r>
              <a:rPr b="1" sz="1400" lang="en"/>
              <a:t>Вы вошли в свой личный профайл на GLOUS.RU! Приятных покупок!</a:t>
            </a:r>
          </a:p>
        </p:txBody>
      </p:sp>
      <p:sp>
        <p:nvSpPr>
          <p:cNvPr id="75" name="Shape 75"/>
          <p:cNvSpPr txBox="1"/>
          <p:nvPr/>
        </p:nvSpPr>
        <p:spPr>
          <a:xfrm>
            <a:off y="156422" x="685800"/>
            <a:ext cy="717299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ИНСТРУКЦИЯ</a:t>
            </a:r>
          </a:p>
          <a:p>
            <a:pPr algn="r" rtl="0" lvl="0">
              <a:spcBef>
                <a:spcPts val="0"/>
              </a:spcBef>
              <a:buNone/>
            </a:pPr>
            <a:r>
              <a:rPr b="1"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Регистрация </a:t>
            </a:r>
            <a:r>
              <a:rPr b="1" lang="en">
                <a:latin typeface="Calibri"/>
                <a:ea typeface="Calibri"/>
                <a:cs typeface="Calibri"/>
                <a:sym typeface="Calibri"/>
              </a:rPr>
              <a:t>покупателя</a:t>
            </a:r>
          </a:p>
        </p:txBody>
      </p:sp>
      <p:cxnSp>
        <p:nvCxnSpPr>
          <p:cNvPr id="76" name="Shape 76"/>
          <p:cNvCxnSpPr/>
          <p:nvPr/>
        </p:nvCxnSpPr>
        <p:spPr>
          <a:xfrm rot="10800000" flipH="1">
            <a:off y="829549" x="188050"/>
            <a:ext cy="11100" cx="8749500"/>
          </a:xfrm>
          <a:prstGeom prst="straightConnector1">
            <a:avLst/>
          </a:prstGeom>
          <a:noFill/>
          <a:ln w="19050" cap="flat">
            <a:solidFill>
              <a:srgbClr val="666666"/>
            </a:solidFill>
            <a:prstDash val="solid"/>
            <a:round/>
            <a:headEnd w="lg" len="lg" type="none"/>
            <a:tailEnd w="lg" len="lg" type="none"/>
          </a:ln>
        </p:spPr>
      </p:cxnSp>
      <p:pic>
        <p:nvPicPr>
          <p:cNvPr id="77" name="Shape 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693275" x="3709225"/>
            <a:ext cy="2322925" cx="474897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8" name="Shape 78"/>
          <p:cNvCxnSpPr/>
          <p:nvPr/>
        </p:nvCxnSpPr>
        <p:spPr>
          <a:xfrm>
            <a:off y="1104825" x="5243925"/>
            <a:ext cy="1205099" cx="22200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w="lg" len="lg" type="none"/>
            <a:tailEnd w="lg" len="lg" type="triangle"/>
          </a:ln>
        </p:spPr>
      </p:cxn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